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668c476c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668c476c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668c476c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668c476c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668c476c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668c476c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68c476c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68c476c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68c476c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668c476c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68c476c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68c476c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68c476c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68c476c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668c476c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668c476c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68c476c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668c476c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68c476c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68c476c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68c476c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68c476c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668c476c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668c476c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668c476c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668c476c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68c476c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668c476c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668c476c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668c476c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68c476c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68c476c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68c476c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668c476c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668c476c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668c476c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ihan-iict@sust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be.com/playlist?list=PLy_6D98if3UJd5hxWNfAqKMr15HZqFnq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g-RPC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914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</a:t>
            </a:r>
            <a:r>
              <a:rPr lang="en"/>
              <a:t>hat, </a:t>
            </a:r>
            <a:r>
              <a:rPr b="1" lang="en"/>
              <a:t>W</a:t>
            </a:r>
            <a:r>
              <a:rPr lang="en"/>
              <a:t>hy, </a:t>
            </a:r>
            <a:r>
              <a:rPr b="1" lang="en"/>
              <a:t>W</a:t>
            </a:r>
            <a:r>
              <a:rPr lang="en"/>
              <a:t>here and </a:t>
            </a:r>
            <a:r>
              <a:rPr b="1" lang="en"/>
              <a:t>H</a:t>
            </a:r>
            <a:r>
              <a:rPr lang="en"/>
              <a:t>ow to use it…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3797900"/>
            <a:ext cx="409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Mohammed Raihan Ullah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Lecturer, IICT, SUST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Email 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raihan-iict@sust.edu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463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7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463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8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7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463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https://youtube.com/playlist?list=PLy_6D98if3UJd5hxWNfAqKMr15HZqFnqf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5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7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8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